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0ef3b90b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0ef3b90b7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0ef3b90b7_1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00ef3b90b7_1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0ef3b90b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0ef3b90b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ef3b90b7_1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0ef3b90b7_1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0ef3b90b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0ef3b90b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0ef3b90b7_1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0ef3b90b7_1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ef3b90b7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ef3b90b7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0ef3b90b7_1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0ef3b90b7_1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0ef3b90b7_1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0ef3b90b7_1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0ef3b90b7_1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0ef3b90b7_1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0ef3b90b7_1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00ef3b90b7_1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0ef3b90b7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0ef3b90b7_1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0ef3b90b7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0ef3b90b7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0ef3b90b7_1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00ef3b90b7_1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0ef3b90b7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0ef3b90b7_1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0ef3b90b7_1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0ef3b90b7_1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0ef3b90b7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0ef3b90b7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ef3b90b7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0ef3b90b7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ef3b90b7_1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0ef3b90b7_1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0ef3b90b7_1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0ef3b90b7_1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0ef3b90b7_1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00ef3b90b7_1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0ef3b90b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0ef3b90b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0ef3b90b7_1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0ef3b90b7_1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0ef3b90b7_11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00ef3b90b7_11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0ef3b90b7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0ef3b90b7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ef3b90b7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0ef3b90b7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0ef3b90b7_1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00ef3b90b7_1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0ef3b90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0ef3b90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0ef3b90b7_1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00ef3b90b7_1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0ef3b90b7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0ef3b90b7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0ef3b90b7_1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00ef3b90b7_1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0ef3b90b7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0ef3b90b7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2414004" y="2152976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685800" y="3146040"/>
            <a:ext cx="7772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Open Sans"/>
              <a:buNone/>
              <a:defRPr sz="5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677003" y="3564594"/>
            <a:ext cx="77901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7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7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536775" y="1735950"/>
            <a:ext cx="70413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Anomaly Detection System</a:t>
            </a:r>
            <a:endParaRPr sz="4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1239150" y="2372225"/>
            <a:ext cx="3895800" cy="61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By Data Analyst interns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6000">
                <a:solidFill>
                  <a:schemeClr val="lt1"/>
                </a:solidFill>
              </a:rPr>
              <a:t>Benefits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170525" y="957625"/>
            <a:ext cx="8520600" cy="373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Can easily obtain a file with outliers of the uploaded data set using commonly used outlier detection methods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Can obtain the summary statics of the uploaded data set numerically and graphically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Less time consuming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User friendly interface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Knowledge sharing</a:t>
            </a:r>
            <a:endParaRPr sz="2200"/>
          </a:p>
        </p:txBody>
      </p:sp>
      <p:sp>
        <p:nvSpPr>
          <p:cNvPr id="198" name="Google Shape;198;p27"/>
          <p:cNvSpPr txBox="1"/>
          <p:nvPr/>
        </p:nvSpPr>
        <p:spPr>
          <a:xfrm>
            <a:off x="484150" y="191125"/>
            <a:ext cx="74802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Benefits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206" y="2571750"/>
            <a:ext cx="256624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6000">
                <a:solidFill>
                  <a:schemeClr val="lt1"/>
                </a:solidFill>
              </a:rPr>
              <a:t>How To Control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675" y="957600"/>
            <a:ext cx="6628349" cy="397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" name="Google Shape;212;p29"/>
          <p:cNvSpPr txBox="1"/>
          <p:nvPr/>
        </p:nvSpPr>
        <p:spPr>
          <a:xfrm>
            <a:off x="377850" y="219400"/>
            <a:ext cx="61794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1374650"/>
            <a:ext cx="2062400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1020325"/>
            <a:ext cx="6931975" cy="39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191950" y="0"/>
            <a:ext cx="807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20124D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Displaying the column names of the numerical columns and the overview of the dataset</a:t>
            </a:r>
            <a:endParaRPr sz="2500" b="1">
              <a:solidFill>
                <a:srgbClr val="20124D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000" y="3084250"/>
            <a:ext cx="1715275" cy="189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Displaying descriptive summaries of the dataset</a:t>
            </a:r>
            <a:endParaRPr b="1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67" y="1017725"/>
            <a:ext cx="6697532" cy="38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25" y="1917027"/>
            <a:ext cx="1350800" cy="32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203850" y="112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Displaying the boxplots of the numeric variables</a:t>
            </a:r>
            <a:endParaRPr sz="2700" b="1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l="2144" r="2544"/>
          <a:stretch/>
        </p:blipFill>
        <p:spPr>
          <a:xfrm>
            <a:off x="121200" y="847825"/>
            <a:ext cx="6555500" cy="40891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699" y="1631425"/>
            <a:ext cx="2467301" cy="351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200" y="304800"/>
            <a:ext cx="42100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174200" y="304800"/>
            <a:ext cx="45720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 b="1">
                <a:solidFill>
                  <a:srgbClr val="351C75"/>
                </a:solidFill>
                <a:latin typeface="Open Sans"/>
                <a:ea typeface="Open Sans"/>
                <a:cs typeface="Open Sans"/>
                <a:sym typeface="Open Sans"/>
              </a:rPr>
              <a:t>User can select the numerical columns according to the preference to check the outliers</a:t>
            </a:r>
            <a:endParaRPr sz="3300" b="1">
              <a:solidFill>
                <a:srgbClr val="351C7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8500" y="2571750"/>
            <a:ext cx="2921450" cy="29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189825" y="348050"/>
            <a:ext cx="8520600" cy="69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351C7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User can select one of the anomaly detection method from the drop down list and then click on the download button to download the csv file of the filtered anomalies</a:t>
            </a:r>
            <a:endParaRPr sz="2300" b="1">
              <a:solidFill>
                <a:srgbClr val="351C7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425" y="2253325"/>
            <a:ext cx="2878525" cy="1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25" y="2347425"/>
            <a:ext cx="2642307" cy="14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2644925" y="2729600"/>
            <a:ext cx="970500" cy="4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1072" y="2729600"/>
            <a:ext cx="2342928" cy="24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6000">
                <a:solidFill>
                  <a:schemeClr val="lt1"/>
                </a:solidFill>
              </a:rPr>
              <a:t>Technologies Used 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" y="805650"/>
            <a:ext cx="3086175" cy="39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4518350" y="609518"/>
            <a:ext cx="2838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800"/>
          </a:p>
        </p:txBody>
      </p:sp>
      <p:sp>
        <p:nvSpPr>
          <p:cNvPr id="117" name="Google Shape;117;p18"/>
          <p:cNvSpPr txBox="1"/>
          <p:nvPr/>
        </p:nvSpPr>
        <p:spPr>
          <a:xfrm>
            <a:off x="4572000" y="3604688"/>
            <a:ext cx="44325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of the system</a:t>
            </a:r>
            <a:endParaRPr sz="1600"/>
          </a:p>
        </p:txBody>
      </p:sp>
      <p:sp>
        <p:nvSpPr>
          <p:cNvPr id="118" name="Google Shape;118;p18"/>
          <p:cNvSpPr txBox="1"/>
          <p:nvPr/>
        </p:nvSpPr>
        <p:spPr>
          <a:xfrm>
            <a:off x="4572000" y="2306100"/>
            <a:ext cx="68379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Anomaly detections 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used</a:t>
            </a:r>
            <a:endParaRPr sz="19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987" y="707913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975" y="2571738"/>
            <a:ext cx="6572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15813" y="-12"/>
            <a:ext cx="30000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sz="4200" b="1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987" y="1644588"/>
            <a:ext cx="65722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4518350" y="1457813"/>
            <a:ext cx="42105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Population</a:t>
            </a:r>
            <a:endParaRPr sz="8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7987" y="3508437"/>
            <a:ext cx="6572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675075" y="4446075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7975" y="4445099"/>
            <a:ext cx="6572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Python flask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HTML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Bootstrap CSS </a:t>
            </a: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JavaScript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11699"/>
          <a:stretch/>
        </p:blipFill>
        <p:spPr>
          <a:xfrm>
            <a:off x="4673025" y="2935150"/>
            <a:ext cx="3492110" cy="17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311700" y="270525"/>
            <a:ext cx="74802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Technologies Used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125" y="708262"/>
            <a:ext cx="1343450" cy="1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525" y="3132325"/>
            <a:ext cx="1436550" cy="1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 rotWithShape="1">
          <a:blip r:embed="rId6">
            <a:alphaModFix/>
          </a:blip>
          <a:srcRect b="20083"/>
          <a:stretch/>
        </p:blipFill>
        <p:spPr>
          <a:xfrm>
            <a:off x="3757575" y="1484173"/>
            <a:ext cx="1628850" cy="130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6000">
                <a:solidFill>
                  <a:schemeClr val="lt1"/>
                </a:solidFill>
              </a:rPr>
              <a:t>How it Works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338" y="1536300"/>
            <a:ext cx="7067324" cy="11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2978952"/>
            <a:ext cx="8520601" cy="19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 txBox="1"/>
          <p:nvPr/>
        </p:nvSpPr>
        <p:spPr>
          <a:xfrm>
            <a:off x="0" y="454325"/>
            <a:ext cx="9144000" cy="554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Step 01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 : Uploading CSV File.</a:t>
            </a:r>
            <a:endParaRPr>
              <a:highlight>
                <a:srgbClr val="EA9999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0" y="454325"/>
            <a:ext cx="9144000" cy="923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Step 02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Visualizing the uploaded data set , Summary Statistics and numerically and Graphically.( App.py)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highlight>
                <a:srgbClr val="EA9999"/>
              </a:highlight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00" y="1647600"/>
            <a:ext cx="8360000" cy="31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0" y="454325"/>
            <a:ext cx="9144000" cy="87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Step 02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Visualizing the uploaded data set , Summary Statistics and numerically and Graphically.( HTML)</a:t>
            </a:r>
            <a:endParaRPr>
              <a:highlight>
                <a:srgbClr val="EA9999"/>
              </a:highlight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00" y="1713525"/>
            <a:ext cx="7849549" cy="31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0" y="454325"/>
            <a:ext cx="9144000" cy="554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Step 03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Displaying the Numerical Columns as Checkboxes</a:t>
            </a:r>
            <a:endParaRPr>
              <a:highlight>
                <a:srgbClr val="EA9999"/>
              </a:highlight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25" y="1348575"/>
            <a:ext cx="761595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 txBox="1"/>
          <p:nvPr/>
        </p:nvSpPr>
        <p:spPr>
          <a:xfrm>
            <a:off x="0" y="454325"/>
            <a:ext cx="9144000" cy="61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Step 04 </a:t>
            </a:r>
            <a:r>
              <a:rPr lang="en" sz="28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Define Classes for each outlier detection technique</a:t>
            </a:r>
            <a:endParaRPr>
              <a:highlight>
                <a:srgbClr val="EA9999"/>
              </a:highlight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50" y="1537800"/>
            <a:ext cx="8240299" cy="31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 txBox="1"/>
          <p:nvPr/>
        </p:nvSpPr>
        <p:spPr>
          <a:xfrm>
            <a:off x="0" y="454325"/>
            <a:ext cx="9144000" cy="61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Step 05 </a:t>
            </a:r>
            <a:r>
              <a:rPr lang="en" sz="2800" b="1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400">
                <a:solidFill>
                  <a:schemeClr val="dk1"/>
                </a:solidFill>
                <a:highlight>
                  <a:srgbClr val="EA999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Pass the csv file with outliers to frontend</a:t>
            </a:r>
            <a:endParaRPr>
              <a:highlight>
                <a:srgbClr val="EA9999"/>
              </a:highlight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975" y="1303700"/>
            <a:ext cx="67246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366275"/>
            <a:ext cx="8228649" cy="13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4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endParaRPr sz="6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5800">
                <a:solidFill>
                  <a:schemeClr val="lt1"/>
                </a:solidFill>
              </a:rPr>
              <a:t>Problems Encountered</a:t>
            </a:r>
            <a:endParaRPr sz="5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body" idx="1"/>
          </p:nvPr>
        </p:nvSpPr>
        <p:spPr>
          <a:xfrm>
            <a:off x="464100" y="1283450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</a:t>
            </a: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638" y="1097625"/>
            <a:ext cx="3011075" cy="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2668200" y="1596863"/>
            <a:ext cx="29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Displaying Numeric columns as Checkboxes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100" y="1097626"/>
            <a:ext cx="2927200" cy="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5984700" y="155066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Script was used to display numeric Columns.</a:t>
            </a:r>
            <a:endParaRPr sz="1700"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75" y="2265800"/>
            <a:ext cx="2927201" cy="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>
            <a:off x="2668200" y="2765013"/>
            <a:ext cx="29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Code became complex when modifications applying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100" y="2265801"/>
            <a:ext cx="2927200" cy="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 txBox="1"/>
          <p:nvPr/>
        </p:nvSpPr>
        <p:spPr>
          <a:xfrm>
            <a:off x="5984700" y="27650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 were defined to reduce the complexity.</a:t>
            </a:r>
            <a:endParaRPr sz="1700"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00" y="3433950"/>
            <a:ext cx="2834276" cy="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 txBox="1"/>
          <p:nvPr/>
        </p:nvSpPr>
        <p:spPr>
          <a:xfrm>
            <a:off x="2705688" y="3933163"/>
            <a:ext cx="2936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Required to upload the CSV file two times to detect the outliers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100" y="3433951"/>
            <a:ext cx="2927200" cy="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/>
        </p:nvSpPr>
        <p:spPr>
          <a:xfrm>
            <a:off x="6029950" y="39331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Uploaded data set was saved inside the system.</a:t>
            </a:r>
            <a:endParaRPr sz="1700"/>
          </a:p>
        </p:txBody>
      </p:sp>
      <p:sp>
        <p:nvSpPr>
          <p:cNvPr id="362" name="Google Shape;362;p45"/>
          <p:cNvSpPr txBox="1"/>
          <p:nvPr/>
        </p:nvSpPr>
        <p:spPr>
          <a:xfrm>
            <a:off x="296275" y="132050"/>
            <a:ext cx="78567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Problems Encountered</a:t>
            </a:r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174" y="2089275"/>
            <a:ext cx="2707375" cy="29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" y="805650"/>
            <a:ext cx="3086175" cy="39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>
            <a:spLocks noGrp="1"/>
          </p:cNvSpPr>
          <p:nvPr>
            <p:ph type="title" idx="4294967295"/>
          </p:nvPr>
        </p:nvSpPr>
        <p:spPr>
          <a:xfrm>
            <a:off x="4788225" y="1603163"/>
            <a:ext cx="37437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87" y="703300"/>
            <a:ext cx="6572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4854225" y="2515063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it works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4788225" y="3416350"/>
            <a:ext cx="4116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Encountered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258900" y="0"/>
            <a:ext cx="30000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775" y="1606650"/>
            <a:ext cx="6572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788225" y="571275"/>
            <a:ext cx="313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alibri"/>
                <a:ea typeface="Calibri"/>
                <a:cs typeface="Calibri"/>
                <a:sym typeface="Calibri"/>
              </a:rPr>
              <a:t>How to control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4775" y="2510000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4775" y="3413350"/>
            <a:ext cx="65722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4788225" y="4263500"/>
            <a:ext cx="42069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775" y="4289299"/>
            <a:ext cx="657225" cy="6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6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5800">
                <a:solidFill>
                  <a:schemeClr val="lt1"/>
                </a:solidFill>
              </a:rPr>
              <a:t>Suggestions &amp; Improvements</a:t>
            </a:r>
            <a:endParaRPr sz="5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body" idx="1"/>
          </p:nvPr>
        </p:nvSpPr>
        <p:spPr>
          <a:xfrm>
            <a:off x="2176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Except IQR method and Isolation Forest method, other anomaly detection methods take much time for the datasets which have the observations more than 150K. </a:t>
            </a:r>
            <a:endParaRPr/>
          </a:p>
          <a:p>
            <a:pPr marL="457200" lvl="0" indent="-361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Therefore, the system needs to be modified which would be efficient for larger datasets.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7"/>
          <p:cNvSpPr txBox="1"/>
          <p:nvPr/>
        </p:nvSpPr>
        <p:spPr>
          <a:xfrm>
            <a:off x="62750" y="125450"/>
            <a:ext cx="96915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Suggestions &amp; Improvements</a:t>
            </a:r>
            <a:endParaRPr sz="900"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64239" y="3151250"/>
            <a:ext cx="1851008" cy="19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942275" cy="57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6000">
                <a:solidFill>
                  <a:schemeClr val="lt1"/>
                </a:solidFill>
              </a:rPr>
              <a:t>Introduction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11700" y="316450"/>
            <a:ext cx="8520600" cy="83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4200" b="1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11700" y="124892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just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The main purpose of the anomaly detection is to identify cases that are unusual within the dataset that is seemingly comparable.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61950" algn="just" rtl="0">
              <a:spcBef>
                <a:spcPts val="800"/>
              </a:spcBef>
              <a:spcAft>
                <a:spcPts val="0"/>
              </a:spcAft>
              <a:buClr>
                <a:srgbClr val="202124"/>
              </a:buClr>
              <a:buSzPts val="2100"/>
              <a:buChar char="•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By exploring the anomalies, user can identify the abnormal patterns and the deviations from the regular style.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61950" algn="just" rtl="0">
              <a:spcBef>
                <a:spcPts val="800"/>
              </a:spcBef>
              <a:spcAft>
                <a:spcPts val="0"/>
              </a:spcAft>
              <a:buClr>
                <a:srgbClr val="202124"/>
              </a:buClr>
              <a:buSzPts val="2100"/>
              <a:buChar char="•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So, the goal of the implementing an anomaly detection system is to easily identify the anomalies of any given dataset.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500" y="3372525"/>
            <a:ext cx="1642800" cy="16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6000">
                <a:solidFill>
                  <a:schemeClr val="lt1"/>
                </a:solidFill>
              </a:rPr>
              <a:t>Target Population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Target Population</a:t>
            </a:r>
            <a:endParaRPr sz="4800" b="1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311700" y="137202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Analysts</a:t>
            </a:r>
            <a:endParaRPr sz="2200"/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Enthusiasts </a:t>
            </a:r>
            <a:endParaRPr sz="2200"/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Engineers</a:t>
            </a:r>
            <a:endParaRPr sz="2200"/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Companies that work with data</a:t>
            </a:r>
            <a:endParaRPr sz="220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475" y="2571750"/>
            <a:ext cx="2895691" cy="22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000" y="0"/>
            <a:ext cx="2584825" cy="25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" r="1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 txBox="1">
            <a:spLocks noGrp="1"/>
          </p:cNvSpPr>
          <p:nvPr>
            <p:ph type="ctrTitle"/>
          </p:nvPr>
        </p:nvSpPr>
        <p:spPr>
          <a:xfrm>
            <a:off x="685793" y="1973663"/>
            <a:ext cx="7772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"/>
              <a:buNone/>
            </a:pPr>
            <a:r>
              <a:rPr lang="en" sz="5800">
                <a:solidFill>
                  <a:schemeClr val="lt1"/>
                </a:solidFill>
              </a:rPr>
              <a:t>Content of the System</a:t>
            </a:r>
            <a:endParaRPr sz="5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225975" y="771275"/>
            <a:ext cx="8520600" cy="4200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➔"/>
            </a:pPr>
            <a:r>
              <a:rPr lang="en"/>
              <a:t>Interquartile Range (IQR) method </a:t>
            </a:r>
            <a:endParaRPr/>
          </a:p>
          <a:p>
            <a:pPr marL="1193800" lvl="3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Any values that fall outside from +/-(IQR*1.5)</a:t>
            </a:r>
            <a:endParaRPr sz="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Isolation Forest</a:t>
            </a:r>
            <a:endParaRPr/>
          </a:p>
          <a:p>
            <a:pPr marL="1193800" lvl="3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It identifies anomalies using isolation.</a:t>
            </a:r>
            <a:endParaRPr sz="100">
              <a:solidFill>
                <a:srgbClr val="595959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/>
              <a:t>Minimum Covariance Determinant method</a:t>
            </a:r>
            <a:r>
              <a:rPr lang="en" sz="2200"/>
              <a:t> </a:t>
            </a:r>
            <a:endParaRPr sz="2200"/>
          </a:p>
          <a:p>
            <a:pPr marL="1193800" lvl="3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A robust estimator of multivariate location</a:t>
            </a:r>
            <a:endParaRPr sz="2700">
              <a:solidFill>
                <a:srgbClr val="595959"/>
              </a:solidFill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Local Outlier Factor</a:t>
            </a:r>
            <a:endParaRPr/>
          </a:p>
          <a:p>
            <a:pPr marL="1193800" lvl="3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Identifying the outliers considering the density of neighbourhood</a:t>
            </a:r>
            <a:endParaRPr sz="1900">
              <a:solidFill>
                <a:srgbClr val="595959"/>
              </a:solidFill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Support Vector Machine (SVM) </a:t>
            </a:r>
            <a:endParaRPr/>
          </a:p>
          <a:p>
            <a:pPr marL="1193800" lvl="3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One-class SVM method is used to classify outliers.</a:t>
            </a:r>
            <a:endParaRPr sz="1900">
              <a:solidFill>
                <a:srgbClr val="595959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➔"/>
            </a:pPr>
            <a:r>
              <a:rPr lang="en"/>
              <a:t>KNN algorithm</a:t>
            </a:r>
            <a:r>
              <a:rPr lang="en" sz="2300"/>
              <a:t> </a:t>
            </a:r>
            <a:endParaRPr sz="2300"/>
          </a:p>
          <a:p>
            <a:pPr marL="1193800" lvl="3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It classifies outliers based on the neighbourhood of objects whose major attributes are not similar.</a:t>
            </a:r>
            <a:endParaRPr sz="1900">
              <a:solidFill>
                <a:srgbClr val="595959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0" y="0"/>
            <a:ext cx="966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Anomaly Detection Methods Used</a:t>
            </a:r>
            <a:endParaRPr sz="300"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774" y="0"/>
            <a:ext cx="1924226" cy="20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On-screen Show (16:9)</PresentationFormat>
  <Paragraphs>85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Open Sans</vt:lpstr>
      <vt:lpstr>Calibri</vt:lpstr>
      <vt:lpstr>1_Office Theme</vt:lpstr>
      <vt:lpstr>PowerPoint Presentation</vt:lpstr>
      <vt:lpstr>PowerPoint Presentation</vt:lpstr>
      <vt:lpstr>Technologies used</vt:lpstr>
      <vt:lpstr>Introduction</vt:lpstr>
      <vt:lpstr>Introduction</vt:lpstr>
      <vt:lpstr>Target Population</vt:lpstr>
      <vt:lpstr>Target Population</vt:lpstr>
      <vt:lpstr>Content of the System</vt:lpstr>
      <vt:lpstr>PowerPoint Presentation</vt:lpstr>
      <vt:lpstr>Benefits</vt:lpstr>
      <vt:lpstr>PowerPoint Presentation</vt:lpstr>
      <vt:lpstr>How To Control</vt:lpstr>
      <vt:lpstr>PowerPoint Presentation</vt:lpstr>
      <vt:lpstr>PowerPoint Presentation</vt:lpstr>
      <vt:lpstr>Displaying descriptive summaries of the dataset</vt:lpstr>
      <vt:lpstr>Displaying the boxplots of the numeric variables</vt:lpstr>
      <vt:lpstr>PowerPoint Presentation</vt:lpstr>
      <vt:lpstr>PowerPoint Presentation</vt:lpstr>
      <vt:lpstr>Technologies Used </vt:lpstr>
      <vt:lpstr>PowerPoint Presentation</vt:lpstr>
      <vt:lpstr>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Problems Encountered</vt:lpstr>
      <vt:lpstr>PowerPoint Presentation</vt:lpstr>
      <vt:lpstr>Suggestions &amp; Improvements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dasa bros</cp:lastModifiedBy>
  <cp:revision>1</cp:revision>
  <dcterms:modified xsi:type="dcterms:W3CDTF">2021-11-09T16:20:15Z</dcterms:modified>
</cp:coreProperties>
</file>